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/>
    <p:restoredTop sz="94721"/>
  </p:normalViewPr>
  <p:slideViewPr>
    <p:cSldViewPr snapToGrid="0">
      <p:cViewPr varScale="1">
        <p:scale>
          <a:sx n="161" d="100"/>
          <a:sy n="161" d="100"/>
        </p:scale>
        <p:origin x="-336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44186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fe1f0ceb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fe1f0ceb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Bournemouth group began in 2008/2009? We support Fairtrade Bournemouth and the local Sustainable Food City Partnership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2018 we received the Avonbourne Earth Charter award for most environmentally friendly ethos.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fe1f0ceb6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fe1f0ceb6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History of Transition Towns :- Early 2005 – Kinsale Energy Descent Plan – Rob Hopkins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Late 2006 – Transition Town Totnes Launched.  Now well over 1000 groups in more than 40 countries.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fe1f0ceb6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fe1f0ceb6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Peak oil, the point at which production is in decline. According to the IPCC We are on track for a 3-4°C temperature rise. Not to mention plastic pollution, environmental degradation, loss of biodiversity, soil degradation, economic instability.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fe1f0ceb6_2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fe1f0ceb6_2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fe1f0ceb6_2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fe1f0ceb6_2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fe1f0ceb6_2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fe1f0ceb6_2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fe1f0ceb6_2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fe1f0ceb6_2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TRANSITION BOURNEMOUTH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Bringing people together in local community projects to reduce our impact on the planet.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Transition Bournemouth - Who we are</a:t>
            </a:r>
            <a:endParaRPr/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925" y="1051175"/>
            <a:ext cx="4505325" cy="3379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/>
        </p:nvSpPr>
        <p:spPr>
          <a:xfrm>
            <a:off x="5500450" y="1743675"/>
            <a:ext cx="3164400" cy="25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Transition Bournemouth is a group of local individuals taking part in positive community projects to make our home a better, more sustainable, resilient, and environmentally friendly place for us all to live.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Transition Network</a:t>
            </a:r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GB"/>
              <a:t>Transition Bournemouth is part of the wider international Transition Network “</a:t>
            </a:r>
            <a:r>
              <a:rPr lang="en-GB" b="1" i="1"/>
              <a:t>coming together to reimagine and rebuild our world”</a:t>
            </a:r>
            <a:endParaRPr b="1" i="1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7" name="Google Shape;87;p15"/>
          <p:cNvPicPr preferRelativeResize="0"/>
          <p:nvPr/>
        </p:nvPicPr>
        <p:blipFill rotWithShape="1">
          <a:blip r:embed="rId3">
            <a:alphaModFix/>
          </a:blip>
          <a:srcRect l="5517" b="8273"/>
          <a:stretch/>
        </p:blipFill>
        <p:spPr>
          <a:xfrm>
            <a:off x="2515300" y="2637675"/>
            <a:ext cx="4442226" cy="179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Transition Bournemouth - Why do it?</a:t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925" y="1051175"/>
            <a:ext cx="4505325" cy="3379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/>
        </p:nvSpPr>
        <p:spPr>
          <a:xfrm>
            <a:off x="5500450" y="1743675"/>
            <a:ext cx="3164400" cy="25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There is a pressing need for the community to transition to a future where we can withstand the inevitable changes which will result from both </a:t>
            </a:r>
            <a:r>
              <a:rPr lang="en-GB" sz="1800" b="1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Climate Change </a:t>
            </a:r>
            <a:r>
              <a:rPr lang="en-GB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and </a:t>
            </a:r>
            <a:r>
              <a:rPr lang="en-GB" sz="1800" b="1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Peak Oil</a:t>
            </a:r>
            <a:r>
              <a:rPr lang="en-GB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 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UPCOMING DATES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Transition Bournemouth Dates</a:t>
            </a:r>
            <a:endParaRPr/>
          </a:p>
        </p:txBody>
      </p:sp>
      <p:sp>
        <p:nvSpPr>
          <p:cNvPr id="146" name="Google Shape;146;p2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GB"/>
              <a:t>Sat 2nd March 	- Slades Farm Volunteer session</a:t>
            </a:r>
            <a:br>
              <a:rPr lang="en-GB"/>
            </a:br>
            <a:r>
              <a:rPr lang="en-GB"/>
              <a:t>Tues 12th Mar	- Green Drinks Chaplins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GB"/>
              <a:t>Sat 16th March 	- Slades Farm Volunteer session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GB"/>
              <a:t>Sat 16th March	- Repair Cafe (Bournemouth)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GB"/>
              <a:t>Weds 20th March - Monthly Gathering</a:t>
            </a:r>
            <a:br>
              <a:rPr lang="en-GB"/>
            </a:br>
            <a:r>
              <a:rPr lang="en-GB"/>
              <a:t>Tues 26th March 	- Film: Death by Design</a:t>
            </a:r>
            <a:br>
              <a:rPr lang="en-GB"/>
            </a:br>
            <a:r>
              <a:rPr lang="en-GB"/>
              <a:t>Weds 17th April 	- Monthly Gathering</a:t>
            </a:r>
            <a:br>
              <a:rPr lang="en-GB"/>
            </a:br>
            <a:r>
              <a:rPr lang="en-GB"/>
              <a:t>Sat 20th April	- Repair Cafe (Eco Hub Poole)</a:t>
            </a:r>
            <a:br>
              <a:rPr lang="en-GB"/>
            </a:br>
            <a:r>
              <a:rPr lang="en-GB"/>
              <a:t>Tues 23th April	- Film: Tawai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GET IN TOUCH</a:t>
            </a:r>
            <a:br>
              <a:rPr lang="en-GB"/>
            </a:br>
            <a:r>
              <a:rPr lang="en-GB" sz="1800">
                <a:latin typeface="Lato"/>
                <a:ea typeface="Lato"/>
                <a:cs typeface="Lato"/>
                <a:sym typeface="Lato"/>
              </a:rPr>
              <a:t>We look forward to seeing you soon!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Transition Bournemouth</a:t>
            </a:r>
            <a:endParaRPr/>
          </a:p>
        </p:txBody>
      </p:sp>
      <p:sp>
        <p:nvSpPr>
          <p:cNvPr id="157" name="Google Shape;157;p27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Website: 	transitionbournemouth.org.uk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			countonme.today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Email: 		transitionbournemouth@gmail.com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Facebook: 	Group - Transition Bournemouth</a:t>
            </a:r>
            <a:br>
              <a:rPr lang="en-GB"/>
            </a:br>
            <a:r>
              <a:rPr lang="en-GB"/>
              <a:t>			Group - Slades Farm Conservation Group</a:t>
            </a:r>
            <a:br>
              <a:rPr lang="en-GB"/>
            </a:br>
            <a:r>
              <a:rPr lang="en-GB"/>
              <a:t>			Group - BHGreenDrinks</a:t>
            </a:r>
            <a:br>
              <a:rPr lang="en-GB"/>
            </a:br>
            <a:r>
              <a:rPr lang="en-GB"/>
              <a:t>			Page - SladesGarden</a:t>
            </a:r>
            <a:br>
              <a:rPr lang="en-GB"/>
            </a:br>
            <a:r>
              <a:rPr lang="en-GB"/>
              <a:t>			Page - RepairCafeBH</a:t>
            </a:r>
            <a:br>
              <a:rPr lang="en-GB"/>
            </a:br>
            <a:r>
              <a:rPr lang="en-GB"/>
              <a:t>Twitter:		TransitionBMTH</a:t>
            </a:r>
            <a:br>
              <a:rPr lang="en-GB"/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Macintosh PowerPoint</Application>
  <PresentationFormat>On-screen Show (16:9)</PresentationFormat>
  <Paragraphs>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Lato</vt:lpstr>
      <vt:lpstr>Raleway</vt:lpstr>
      <vt:lpstr>Swiss</vt:lpstr>
      <vt:lpstr>TRANSITION BOURNEMOUTH</vt:lpstr>
      <vt:lpstr>Transition Bournemouth - Who we are</vt:lpstr>
      <vt:lpstr>Transition Network</vt:lpstr>
      <vt:lpstr>Transition Bournemouth - Why do it?</vt:lpstr>
      <vt:lpstr>UPCOMING DATES</vt:lpstr>
      <vt:lpstr>Transition Bournemouth Dates</vt:lpstr>
      <vt:lpstr>GET IN TOUCH We look forward to seeing you soon!</vt:lpstr>
      <vt:lpstr>Transition Bournemouth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BOURNEMOUTH</dc:title>
  <cp:lastModifiedBy>Rosemary Edwards</cp:lastModifiedBy>
  <cp:revision>2</cp:revision>
  <dcterms:modified xsi:type="dcterms:W3CDTF">2019-03-07T18:00:59Z</dcterms:modified>
</cp:coreProperties>
</file>