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4226"/>
    <a:srgbClr val="C7DE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2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16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1D64-666C-4176-BDE2-7817B1DED88F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4541-8D4F-4FC2-A1DE-02C28B6D2B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941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1D64-666C-4176-BDE2-7817B1DED88F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4541-8D4F-4FC2-A1DE-02C28B6D2B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213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1D64-666C-4176-BDE2-7817B1DED88F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4541-8D4F-4FC2-A1DE-02C28B6D2B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826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1D64-666C-4176-BDE2-7817B1DED88F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4541-8D4F-4FC2-A1DE-02C28B6D2B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142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1D64-666C-4176-BDE2-7817B1DED88F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4541-8D4F-4FC2-A1DE-02C28B6D2B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514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1D64-666C-4176-BDE2-7817B1DED88F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4541-8D4F-4FC2-A1DE-02C28B6D2B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847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1D64-666C-4176-BDE2-7817B1DED88F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4541-8D4F-4FC2-A1DE-02C28B6D2B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506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1D64-666C-4176-BDE2-7817B1DED88F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4541-8D4F-4FC2-A1DE-02C28B6D2B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373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1D64-666C-4176-BDE2-7817B1DED88F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4541-8D4F-4FC2-A1DE-02C28B6D2B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09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1D64-666C-4176-BDE2-7817B1DED88F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4541-8D4F-4FC2-A1DE-02C28B6D2B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12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1D64-666C-4176-BDE2-7817B1DED88F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4541-8D4F-4FC2-A1DE-02C28B6D2B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119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DE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81D64-666C-4176-BDE2-7817B1DED88F}" type="datetimeFigureOut">
              <a:rPr lang="en-GB" smtClean="0"/>
              <a:t>07/03/2019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4541-8D4F-4FC2-A1DE-02C28B6D2B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09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1" t="-83" r="8922" b="80773"/>
          <a:stretch/>
        </p:blipFill>
        <p:spPr>
          <a:xfrm>
            <a:off x="1054442" y="1886237"/>
            <a:ext cx="6919785" cy="22489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3448" y="863395"/>
            <a:ext cx="3656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3B4226"/>
                </a:solidFill>
                <a:latin typeface="Segoe Print" panose="02000600000000000000" pitchFamily="2" charset="0"/>
              </a:rPr>
              <a:t>A project brought to you by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200" y="209885"/>
            <a:ext cx="2069321" cy="15530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5" t="30545" r="16476" b="56073"/>
          <a:stretch/>
        </p:blipFill>
        <p:spPr>
          <a:xfrm>
            <a:off x="1049992" y="4522573"/>
            <a:ext cx="6935445" cy="195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330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1" t="-83" r="8922" b="80773"/>
          <a:stretch/>
        </p:blipFill>
        <p:spPr>
          <a:xfrm>
            <a:off x="4604951" y="210661"/>
            <a:ext cx="4316628" cy="14029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9135"/>
            <a:ext cx="8921579" cy="62872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8666" y="1106387"/>
            <a:ext cx="8407401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GB" sz="3200" u="sng" dirty="0">
                <a:solidFill>
                  <a:schemeClr val="accent6">
                    <a:lumMod val="50000"/>
                  </a:schemeClr>
                </a:solidFill>
                <a:latin typeface="Gill Sans MT" panose="020B0502020104020203" pitchFamily="34" charset="0"/>
              </a:rPr>
              <a:t>Purpose</a:t>
            </a:r>
          </a:p>
          <a:p>
            <a:pPr marL="285750" indent="-285750">
              <a:lnSpc>
                <a:spcPct val="2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accent6">
                    <a:lumMod val="50000"/>
                  </a:schemeClr>
                </a:solidFill>
                <a:latin typeface="Gill Sans MT" panose="020B0502020104020203" pitchFamily="34" charset="0"/>
              </a:rPr>
              <a:t>To divert goods from landfill and challenge throwaway culture</a:t>
            </a:r>
          </a:p>
          <a:p>
            <a:pPr marL="285750" indent="-285750">
              <a:lnSpc>
                <a:spcPct val="2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accent6">
                    <a:lumMod val="50000"/>
                  </a:schemeClr>
                </a:solidFill>
                <a:latin typeface="Gill Sans MT" panose="020B0502020104020203" pitchFamily="34" charset="0"/>
              </a:rPr>
              <a:t>To give people an opportunity to share and learn skills</a:t>
            </a:r>
          </a:p>
          <a:p>
            <a:pPr marL="285750" indent="-285750">
              <a:lnSpc>
                <a:spcPct val="2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accent6">
                    <a:lumMod val="50000"/>
                  </a:schemeClr>
                </a:solidFill>
                <a:latin typeface="Gill Sans MT" panose="020B0502020104020203" pitchFamily="34" charset="0"/>
              </a:rPr>
              <a:t>To provide a networking space in the community.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863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67" y="386250"/>
            <a:ext cx="7966292" cy="60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83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5684" y="545329"/>
            <a:ext cx="8578754" cy="5533254"/>
          </a:xfrm>
        </p:spPr>
        <p:txBody>
          <a:bodyPr>
            <a:noAutofit/>
          </a:bodyPr>
          <a:lstStyle/>
          <a:p>
            <a:pPr algn="l"/>
            <a:r>
              <a:rPr lang="en-GB" sz="2800" u="sng" dirty="0">
                <a:solidFill>
                  <a:srgbClr val="3B4226"/>
                </a:solidFill>
                <a:latin typeface="Gill Sans MT" panose="020B0502020104020203" pitchFamily="34" charset="0"/>
              </a:rPr>
              <a:t>What’s coming up?</a:t>
            </a:r>
          </a:p>
          <a:p>
            <a:pPr algn="l"/>
            <a:endParaRPr lang="en-GB" sz="2800" u="sng" dirty="0">
              <a:solidFill>
                <a:srgbClr val="3B4226"/>
              </a:solidFill>
              <a:latin typeface="Gill Sans MT" panose="020B0502020104020203" pitchFamily="34" charset="0"/>
            </a:endParaRPr>
          </a:p>
          <a:p>
            <a:pPr algn="l"/>
            <a:endParaRPr lang="en-GB" sz="2800" u="sng" dirty="0">
              <a:solidFill>
                <a:srgbClr val="3B4226"/>
              </a:solidFill>
              <a:latin typeface="Gill Sans MT" panose="020B0502020104020203" pitchFamily="34" charset="0"/>
            </a:endParaRPr>
          </a:p>
          <a:p>
            <a:pPr algn="l"/>
            <a:endParaRPr lang="en-GB" sz="2800" u="sng" dirty="0">
              <a:solidFill>
                <a:srgbClr val="3B4226"/>
              </a:solidFill>
              <a:latin typeface="Gill Sans MT" panose="020B0502020104020203" pitchFamily="34" charset="0"/>
            </a:endParaRPr>
          </a:p>
          <a:p>
            <a:pPr algn="l"/>
            <a:endParaRPr lang="en-GB" sz="2000" u="sng" dirty="0">
              <a:solidFill>
                <a:srgbClr val="3B4226"/>
              </a:solidFill>
              <a:latin typeface="Gill Sans MT" panose="020B0502020104020203" pitchFamily="34" charset="0"/>
            </a:endParaRPr>
          </a:p>
          <a:p>
            <a:pPr algn="l"/>
            <a:endParaRPr lang="en-GB" sz="2800" u="sng" dirty="0">
              <a:solidFill>
                <a:srgbClr val="3B4226"/>
              </a:solidFill>
              <a:latin typeface="Gill Sans MT" panose="020B0502020104020203" pitchFamily="34" charset="0"/>
            </a:endParaRPr>
          </a:p>
          <a:p>
            <a:pPr algn="l"/>
            <a:endParaRPr lang="en-GB" sz="4400" u="sng" dirty="0">
              <a:solidFill>
                <a:srgbClr val="3B4226"/>
              </a:solidFill>
              <a:latin typeface="Gill Sans MT" panose="020B0502020104020203" pitchFamily="34" charset="0"/>
            </a:endParaRPr>
          </a:p>
          <a:p>
            <a:pPr algn="l"/>
            <a:endParaRPr lang="en-GB" sz="2800" u="sng" dirty="0">
              <a:solidFill>
                <a:srgbClr val="3B4226"/>
              </a:solidFill>
              <a:latin typeface="Gill Sans MT" panose="020B0502020104020203" pitchFamily="34" charset="0"/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B4226"/>
                </a:solidFill>
                <a:latin typeface="Gill Sans MT" panose="020B0502020104020203" pitchFamily="34" charset="0"/>
              </a:rPr>
              <a:t>Other Dorset Repair Cafés in their initial stages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B4226"/>
                </a:solidFill>
                <a:latin typeface="Gill Sans MT" panose="020B0502020104020203" pitchFamily="34" charset="0"/>
              </a:rPr>
              <a:t>Always looking for new volunteers and ideas</a:t>
            </a:r>
          </a:p>
          <a:p>
            <a:pPr algn="l">
              <a:spcAft>
                <a:spcPts val="1200"/>
              </a:spcAft>
            </a:pPr>
            <a:endParaRPr lang="en-GB" sz="2000" dirty="0">
              <a:solidFill>
                <a:srgbClr val="3B4226"/>
              </a:solidFill>
              <a:latin typeface="Gill Sans MT" panose="020B0502020104020203" pitchFamily="34" charset="0"/>
            </a:endParaRPr>
          </a:p>
          <a:p>
            <a:pPr algn="l"/>
            <a:r>
              <a:rPr lang="en-GB" sz="1800" dirty="0">
                <a:solidFill>
                  <a:srgbClr val="3B4226"/>
                </a:solidFill>
                <a:latin typeface="Gill Sans MT" panose="020B0502020104020203" pitchFamily="34" charset="0"/>
              </a:rPr>
              <a:t>Get in touch:   transitionbournemouth@gmail.com     www.facebook.com/RepairCafeBH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dirty="0">
              <a:latin typeface="Gill Sans MT" panose="020B05020201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657" y="237249"/>
            <a:ext cx="3146781" cy="10208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5" t="55492" r="4343" b="8698"/>
          <a:stretch/>
        </p:blipFill>
        <p:spPr>
          <a:xfrm>
            <a:off x="228599" y="1454332"/>
            <a:ext cx="5519058" cy="30455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32406">
            <a:off x="6948637" y="3842670"/>
            <a:ext cx="1647855" cy="11843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87782">
            <a:off x="6468727" y="3673710"/>
            <a:ext cx="1199003" cy="23980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845" y="3666842"/>
            <a:ext cx="1657593" cy="15980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836" y="1419821"/>
            <a:ext cx="1998388" cy="189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885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589</TotalTime>
  <Words>70</Words>
  <Application>Microsoft Macintosh PowerPoint</Application>
  <PresentationFormat>On-screen Show (4:3)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Gill Sans MT</vt:lpstr>
      <vt:lpstr>Segoe Print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Allen</dc:creator>
  <cp:lastModifiedBy>Microsoft Office User</cp:lastModifiedBy>
  <cp:revision>15</cp:revision>
  <dcterms:created xsi:type="dcterms:W3CDTF">2019-02-25T22:14:53Z</dcterms:created>
  <dcterms:modified xsi:type="dcterms:W3CDTF">2019-03-07T21:55:35Z</dcterms:modified>
</cp:coreProperties>
</file>